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3"/>
  </p:notesMasterIdLst>
  <p:sldIdLst>
    <p:sldId id="767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7">
          <p15:clr>
            <a:srgbClr val="A4A3A4"/>
          </p15:clr>
        </p15:guide>
        <p15:guide id="2" pos="287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3" d="100"/>
          <a:sy n="63" d="100"/>
        </p:scale>
        <p:origin x="1380" y="44"/>
      </p:cViewPr>
      <p:guideLst>
        <p:guide orient="horz" pos="2187"/>
        <p:guide pos="28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B1BE7AF2-43D9-472B-A92B-C38F67226342}" type="datetimeFigureOut">
              <a:rPr lang="zh-CN" altLang="en-US"/>
              <a:pPr>
                <a:defRPr/>
              </a:pPr>
              <a:t>2023-09-06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8DB5079A-0FA5-43B9-A2BC-10FEC3AF72D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等线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7" name="备注占位符 2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B8C868A4-6D81-42EC-AAFC-DDA8A39E0496}" type="slidenum">
              <a:rPr lang="id-ID" altLang="zh-CN" sz="1200">
                <a:latin typeface="Calibri" panose="020F0502020204030204" pitchFamily="34" charset="0"/>
              </a:rPr>
              <a:pPr/>
              <a:t>1</a:t>
            </a:fld>
            <a:endParaRPr lang="id-ID" altLang="zh-CN" sz="120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932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oleObject" Target="../embeddings/oleObject1.bin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">
            <a:extLst>
              <a:ext uri="{FF2B5EF4-FFF2-40B4-BE49-F238E27FC236}">
                <a16:creationId xmlns:a16="http://schemas.microsoft.com/office/drawing/2014/main" id="{50F2F4FD-80AE-4A9D-9C4C-7E728041B49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4450" y="2393950"/>
          <a:ext cx="9077325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10209524" imgH="1815873" progId="Photoshop.Image.6">
                  <p:embed/>
                </p:oleObj>
              </mc:Choice>
              <mc:Fallback>
                <p:oleObj name="Image" r:id="rId2" imgW="10209524" imgH="1815873" progId="Photoshop.Image.6">
                  <p:embed/>
                  <p:pic>
                    <p:nvPicPr>
                      <p:cNvPr id="4" name="Object 2">
                        <a:extLst>
                          <a:ext uri="{FF2B5EF4-FFF2-40B4-BE49-F238E27FC236}">
                            <a16:creationId xmlns:a16="http://schemas.microsoft.com/office/drawing/2014/main" id="{50F2F4FD-80AE-4A9D-9C4C-7E728041B49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450" y="2393950"/>
                        <a:ext cx="9077325" cy="1819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3">
            <a:extLst>
              <a:ext uri="{FF2B5EF4-FFF2-40B4-BE49-F238E27FC236}">
                <a16:creationId xmlns:a16="http://schemas.microsoft.com/office/drawing/2014/main" id="{4F971201-BC7A-40A4-8E8E-1A9118C16032}"/>
              </a:ext>
            </a:extLst>
          </p:cNvPr>
          <p:cNvGrpSpPr>
            <a:grpSpLocks/>
          </p:cNvGrpSpPr>
          <p:nvPr/>
        </p:nvGrpSpPr>
        <p:grpSpPr bwMode="auto">
          <a:xfrm>
            <a:off x="34925" y="4292600"/>
            <a:ext cx="9074150" cy="2520950"/>
            <a:chOff x="0" y="2640"/>
            <a:chExt cx="5760" cy="1680"/>
          </a:xfrm>
        </p:grpSpPr>
        <p:sp>
          <p:nvSpPr>
            <p:cNvPr id="6" name="Rectangle 4">
              <a:extLst>
                <a:ext uri="{FF2B5EF4-FFF2-40B4-BE49-F238E27FC236}">
                  <a16:creationId xmlns:a16="http://schemas.microsoft.com/office/drawing/2014/main" id="{CBC9E8AE-39B1-4797-B480-F4410BF3C5C0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168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7" name="Rectangle 5">
              <a:extLst>
                <a:ext uri="{FF2B5EF4-FFF2-40B4-BE49-F238E27FC236}">
                  <a16:creationId xmlns:a16="http://schemas.microsoft.com/office/drawing/2014/main" id="{3C25B96C-BDC8-424B-A46F-D30A856E7A46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0" y="2640"/>
              <a:ext cx="5760" cy="96"/>
            </a:xfrm>
            <a:prstGeom prst="rect">
              <a:avLst/>
            </a:prstGeom>
            <a:gradFill rotWithShape="0">
              <a:gsLst>
                <a:gs pos="0">
                  <a:schemeClr val="bg2">
                    <a:gamma/>
                    <a:shade val="46275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8" name="Rectangle 6">
            <a:extLst>
              <a:ext uri="{FF2B5EF4-FFF2-40B4-BE49-F238E27FC236}">
                <a16:creationId xmlns:a16="http://schemas.microsoft.com/office/drawing/2014/main" id="{2924AE82-5D33-49B2-B56C-9122779180E5}"/>
              </a:ext>
            </a:extLst>
          </p:cNvPr>
          <p:cNvSpPr>
            <a:spLocks noChangeArrowheads="1"/>
          </p:cNvSpPr>
          <p:nvPr/>
        </p:nvSpPr>
        <p:spPr bwMode="gray">
          <a:xfrm>
            <a:off x="34925" y="44450"/>
            <a:ext cx="9074150" cy="2282825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charset="0"/>
            </a:endParaRPr>
          </a:p>
        </p:txBody>
      </p:sp>
      <p:grpSp>
        <p:nvGrpSpPr>
          <p:cNvPr id="9" name="Group 7">
            <a:extLst>
              <a:ext uri="{FF2B5EF4-FFF2-40B4-BE49-F238E27FC236}">
                <a16:creationId xmlns:a16="http://schemas.microsoft.com/office/drawing/2014/main" id="{829363D4-B94B-436E-BEE2-9D3D2606BDE6}"/>
              </a:ext>
            </a:extLst>
          </p:cNvPr>
          <p:cNvGrpSpPr>
            <a:grpSpLocks/>
          </p:cNvGrpSpPr>
          <p:nvPr/>
        </p:nvGrpSpPr>
        <p:grpSpPr bwMode="auto">
          <a:xfrm>
            <a:off x="-4763" y="0"/>
            <a:ext cx="9148763" cy="6856413"/>
            <a:chOff x="-3" y="0"/>
            <a:chExt cx="5763" cy="4319"/>
          </a:xfrm>
        </p:grpSpPr>
        <p:sp>
          <p:nvSpPr>
            <p:cNvPr id="10" name="AutoShape 8">
              <a:extLst>
                <a:ext uri="{FF2B5EF4-FFF2-40B4-BE49-F238E27FC236}">
                  <a16:creationId xmlns:a16="http://schemas.microsoft.com/office/drawing/2014/main" id="{79893CCA-F783-4C51-8669-DE6F77A6EA9A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24" y="24"/>
              <a:ext cx="5712" cy="4272"/>
            </a:xfrm>
            <a:prstGeom prst="roundRect">
              <a:avLst>
                <a:gd name="adj" fmla="val 6227"/>
              </a:avLst>
            </a:prstGeom>
            <a:noFill/>
            <a:ln w="76200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11" name="Freeform 9">
              <a:extLst>
                <a:ext uri="{FF2B5EF4-FFF2-40B4-BE49-F238E27FC236}">
                  <a16:creationId xmlns:a16="http://schemas.microsoft.com/office/drawing/2014/main" id="{988A7E43-A648-4CD8-8DC6-6D46ADDA14A3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40771812-0297-4B75-A3C5-F33154A9F64B}"/>
                </a:ext>
              </a:extLst>
            </p:cNvPr>
            <p:cNvSpPr>
              <a:spLocks/>
            </p:cNvSpPr>
            <p:nvPr userDrawn="1"/>
          </p:nvSpPr>
          <p:spPr bwMode="gray">
            <a:xfrm rot="-5408600">
              <a:off x="-50" y="4030"/>
              <a:ext cx="336" cy="242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1 h 384"/>
                <a:gd name="T4" fmla="*/ 96 w 336"/>
                <a:gd name="T5" fmla="*/ 1 h 384"/>
                <a:gd name="T6" fmla="*/ 192 w 336"/>
                <a:gd name="T7" fmla="*/ 1 h 384"/>
                <a:gd name="T8" fmla="*/ 33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64058699-1362-4B64-AE1C-12D4DE381A45}"/>
                </a:ext>
              </a:extLst>
            </p:cNvPr>
            <p:cNvSpPr>
              <a:spLocks/>
            </p:cNvSpPr>
            <p:nvPr userDrawn="1"/>
          </p:nvSpPr>
          <p:spPr bwMode="gray">
            <a:xfrm rot="10769190">
              <a:off x="5519" y="4031"/>
              <a:ext cx="232" cy="287"/>
            </a:xfrm>
            <a:custGeom>
              <a:avLst/>
              <a:gdLst>
                <a:gd name="T0" fmla="*/ 0 w 336"/>
                <a:gd name="T1" fmla="*/ 1 h 384"/>
                <a:gd name="T2" fmla="*/ 0 w 336"/>
                <a:gd name="T3" fmla="*/ 9 h 384"/>
                <a:gd name="T4" fmla="*/ 1 w 336"/>
                <a:gd name="T5" fmla="*/ 4 h 384"/>
                <a:gd name="T6" fmla="*/ 1 w 336"/>
                <a:gd name="T7" fmla="*/ 1 h 384"/>
                <a:gd name="T8" fmla="*/ 3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4" name="Freeform 12">
              <a:extLst>
                <a:ext uri="{FF2B5EF4-FFF2-40B4-BE49-F238E27FC236}">
                  <a16:creationId xmlns:a16="http://schemas.microsoft.com/office/drawing/2014/main" id="{E20A2E5F-07D8-4D58-9CF8-853B029B4F09}"/>
                </a:ext>
              </a:extLst>
            </p:cNvPr>
            <p:cNvSpPr>
              <a:spLocks/>
            </p:cNvSpPr>
            <p:nvPr userDrawn="1"/>
          </p:nvSpPr>
          <p:spPr bwMode="gray">
            <a:xfrm rot="5400000">
              <a:off x="5472" y="0"/>
              <a:ext cx="288" cy="288"/>
            </a:xfrm>
            <a:custGeom>
              <a:avLst/>
              <a:gdLst>
                <a:gd name="T0" fmla="*/ 0 w 336"/>
                <a:gd name="T1" fmla="*/ 2 h 384"/>
                <a:gd name="T2" fmla="*/ 0 w 336"/>
                <a:gd name="T3" fmla="*/ 10 h 384"/>
                <a:gd name="T4" fmla="*/ 13 w 336"/>
                <a:gd name="T5" fmla="*/ 5 h 384"/>
                <a:gd name="T6" fmla="*/ 26 w 336"/>
                <a:gd name="T7" fmla="*/ 2 h 384"/>
                <a:gd name="T8" fmla="*/ 46 w 336"/>
                <a:gd name="T9" fmla="*/ 0 h 384"/>
                <a:gd name="T10" fmla="*/ 0 w 336"/>
                <a:gd name="T11" fmla="*/ 0 h 384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36" h="384">
                  <a:moveTo>
                    <a:pt x="0" y="48"/>
                  </a:moveTo>
                  <a:lnTo>
                    <a:pt x="0" y="384"/>
                  </a:lnTo>
                  <a:lnTo>
                    <a:pt x="96" y="192"/>
                  </a:lnTo>
                  <a:lnTo>
                    <a:pt x="192" y="48"/>
                  </a:lnTo>
                  <a:lnTo>
                    <a:pt x="336" y="0"/>
                  </a:lnTo>
                  <a:lnTo>
                    <a:pt x="0" y="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5" name="Group 18">
            <a:extLst>
              <a:ext uri="{FF2B5EF4-FFF2-40B4-BE49-F238E27FC236}">
                <a16:creationId xmlns:a16="http://schemas.microsoft.com/office/drawing/2014/main" id="{81EAB2F7-0D33-408F-832C-48E59F4F471E}"/>
              </a:ext>
            </a:extLst>
          </p:cNvPr>
          <p:cNvGrpSpPr>
            <a:grpSpLocks/>
          </p:cNvGrpSpPr>
          <p:nvPr/>
        </p:nvGrpSpPr>
        <p:grpSpPr bwMode="auto">
          <a:xfrm>
            <a:off x="2482850" y="2895600"/>
            <a:ext cx="2698750" cy="1041400"/>
            <a:chOff x="1610" y="1965"/>
            <a:chExt cx="1700" cy="656"/>
          </a:xfrm>
        </p:grpSpPr>
        <p:pic>
          <p:nvPicPr>
            <p:cNvPr id="16" name="Picture 19" descr="Untitled-1 copy">
              <a:extLst>
                <a:ext uri="{FF2B5EF4-FFF2-40B4-BE49-F238E27FC236}">
                  <a16:creationId xmlns:a16="http://schemas.microsoft.com/office/drawing/2014/main" id="{21261295-DD5F-4AC4-B12F-8041894B7084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426" y="1965"/>
              <a:ext cx="590" cy="5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0" descr="Untitled-1 copy">
              <a:extLst>
                <a:ext uri="{FF2B5EF4-FFF2-40B4-BE49-F238E27FC236}">
                  <a16:creationId xmlns:a16="http://schemas.microsoft.com/office/drawing/2014/main" id="{7C2DD0F6-3B43-4B2F-8C8C-B36B9432D8C6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3061" y="2372"/>
              <a:ext cx="249" cy="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Picture 21" descr="Untitled-1 copy">
              <a:extLst>
                <a:ext uri="{FF2B5EF4-FFF2-40B4-BE49-F238E27FC236}">
                  <a16:creationId xmlns:a16="http://schemas.microsoft.com/office/drawing/2014/main" id="{7893E9A0-602D-4815-B3AE-87B9F021E3E3}"/>
                </a:ext>
              </a:extLst>
            </p:cNvPr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610" y="2237"/>
              <a:ext cx="363" cy="3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63181" name="Rectangle 13"/>
          <p:cNvSpPr>
            <a:spLocks noGrp="1" noChangeArrowheads="1"/>
          </p:cNvSpPr>
          <p:nvPr>
            <p:ph type="ctrTitle"/>
          </p:nvPr>
        </p:nvSpPr>
        <p:spPr bwMode="ltGray">
          <a:xfrm>
            <a:off x="762000" y="990600"/>
            <a:ext cx="7772400" cy="1066800"/>
          </a:xfrm>
        </p:spPr>
        <p:txBody>
          <a:bodyPr/>
          <a:lstStyle>
            <a:lvl1pPr algn="ctr">
              <a:defRPr sz="44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263182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953000"/>
            <a:ext cx="6400800" cy="533400"/>
          </a:xfrm>
        </p:spPr>
        <p:txBody>
          <a:bodyPr/>
          <a:lstStyle>
            <a:lvl1pPr marL="0" indent="0" algn="ctr">
              <a:buFontTx/>
              <a:buNone/>
              <a:defRPr sz="28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9" name="Rectangle 15">
            <a:extLst>
              <a:ext uri="{FF2B5EF4-FFF2-40B4-BE49-F238E27FC236}">
                <a16:creationId xmlns:a16="http://schemas.microsoft.com/office/drawing/2014/main" id="{861707AC-7210-40E7-AA5C-356EAA9F60A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16">
            <a:extLst>
              <a:ext uri="{FF2B5EF4-FFF2-40B4-BE49-F238E27FC236}">
                <a16:creationId xmlns:a16="http://schemas.microsoft.com/office/drawing/2014/main" id="{6A4C5B19-0BED-46C4-88B1-69702684FB1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" name="Rectangle 17">
            <a:extLst>
              <a:ext uri="{FF2B5EF4-FFF2-40B4-BE49-F238E27FC236}">
                <a16:creationId xmlns:a16="http://schemas.microsoft.com/office/drawing/2014/main" id="{D7883363-3C39-4A14-8ADE-B6B7E154609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91EB7D-DE85-46C3-81CF-0915016296F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8303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4CCD2875-2FA9-4EFF-8F8B-284EBE685D90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A956F4EB-341D-4D8E-A8D3-9E5A92568AB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ACAF07A5-F6FC-4BD4-8F03-200370D9DE7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F913AD-DF7C-4D7E-883A-747D8D35F787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00708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12298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12298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2159AC2D-CC79-46A0-85FC-56786B88DCFA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36F35F8-5AEE-46CF-9180-4C3BB460936C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0E1B57A9-B243-498C-B3FD-17171B2AE94D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541C96-15C8-4A34-9A3B-02035561FAFB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08945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612298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A536788D-BD1E-47B3-9D04-6892A09BE0C7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80F25763-BDBB-4D02-AA14-0B50021D75F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7096E105-CB9D-4C25-820D-0D90B7E3912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702E6F-EDD9-478B-89DB-EDB658BA738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68765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bg>
      <p:bgPr>
        <a:blipFill rotWithShape="0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4C9C721-8E5C-4956-9856-3FCE97205FC5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t>‹#›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41760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B40F4D98-8AB8-4AE1-83A2-24CC7E92398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C8BA99C6-D8E7-48BC-B37F-AEE06D6A79E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60331227-BEB1-4AB9-8964-3655362EDC5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4F2370-1A9A-46BB-BD16-46B5A55BCEC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0426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12">
            <a:extLst>
              <a:ext uri="{FF2B5EF4-FFF2-40B4-BE49-F238E27FC236}">
                <a16:creationId xmlns:a16="http://schemas.microsoft.com/office/drawing/2014/main" id="{FBBAB798-A48D-4C57-8BC4-F8732768BC4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3">
            <a:extLst>
              <a:ext uri="{FF2B5EF4-FFF2-40B4-BE49-F238E27FC236}">
                <a16:creationId xmlns:a16="http://schemas.microsoft.com/office/drawing/2014/main" id="{B1D73A4F-7222-4280-9E67-298CCB97307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4">
            <a:extLst>
              <a:ext uri="{FF2B5EF4-FFF2-40B4-BE49-F238E27FC236}">
                <a16:creationId xmlns:a16="http://schemas.microsoft.com/office/drawing/2014/main" id="{DEF2366A-CAD6-449A-9338-E3CBA084428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C5AA5-9BEA-4C2B-AFED-47F7D853EDE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53770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47800"/>
            <a:ext cx="4038600" cy="4949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89D88862-C38A-4931-ACE0-81DA2C5354B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A8C11E74-890A-405C-8ACF-8187D65F646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EBD84683-6B06-493F-B70B-ADFDEC920C3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1B467E-40EE-4ED6-89C0-9309DCDE6F36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34648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12">
            <a:extLst>
              <a:ext uri="{FF2B5EF4-FFF2-40B4-BE49-F238E27FC236}">
                <a16:creationId xmlns:a16="http://schemas.microsoft.com/office/drawing/2014/main" id="{CDA95E4F-CED9-48C3-BA28-A8347CB9AA68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13">
            <a:extLst>
              <a:ext uri="{FF2B5EF4-FFF2-40B4-BE49-F238E27FC236}">
                <a16:creationId xmlns:a16="http://schemas.microsoft.com/office/drawing/2014/main" id="{B437E4A5-D590-46B0-887F-36E51060BB3D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14">
            <a:extLst>
              <a:ext uri="{FF2B5EF4-FFF2-40B4-BE49-F238E27FC236}">
                <a16:creationId xmlns:a16="http://schemas.microsoft.com/office/drawing/2014/main" id="{9BB3AF0C-0204-4E62-9BE1-2914C7D4AEEA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FFDB9D-961D-4273-B77F-C42347B70E7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32307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C63B41AD-D917-4665-BDB5-BAA05114C81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0A540AB8-2370-462A-A04A-BF9BA7D04547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FFAC4583-41D9-42DF-A34F-73A47947E5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36409-C0BB-4CC3-B464-A292A9D75374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67698B03-799A-4E17-A122-9720C0084C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121" y="274638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6525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>
            <a:extLst>
              <a:ext uri="{FF2B5EF4-FFF2-40B4-BE49-F238E27FC236}">
                <a16:creationId xmlns:a16="http://schemas.microsoft.com/office/drawing/2014/main" id="{449CF89C-1D42-45EF-8F58-9A228FFFA952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13">
            <a:extLst>
              <a:ext uri="{FF2B5EF4-FFF2-40B4-BE49-F238E27FC236}">
                <a16:creationId xmlns:a16="http://schemas.microsoft.com/office/drawing/2014/main" id="{FE62A758-EA51-4E85-A9C6-A06AEEC12F5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14">
            <a:extLst>
              <a:ext uri="{FF2B5EF4-FFF2-40B4-BE49-F238E27FC236}">
                <a16:creationId xmlns:a16="http://schemas.microsoft.com/office/drawing/2014/main" id="{DD181E38-AB78-4949-88B4-8C9E9DF0E7D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25E4E1-DF7E-497D-971D-4E541EA3A1B9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5" name="Picture 8">
            <a:extLst>
              <a:ext uri="{FF2B5EF4-FFF2-40B4-BE49-F238E27FC236}">
                <a16:creationId xmlns:a16="http://schemas.microsoft.com/office/drawing/2014/main" id="{67698B03-799A-4E17-A122-9720C0084CB7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623" y="312967"/>
            <a:ext cx="3143250" cy="817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9029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F10810FF-8FAD-4F04-9F78-014A609BDB35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19A22184-B526-498C-B338-359502C2BD9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C53B7A89-370A-4269-9629-1E44A6AF4EC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99E26F-7F78-442F-B964-D7655E9A0B2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13681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12">
            <a:extLst>
              <a:ext uri="{FF2B5EF4-FFF2-40B4-BE49-F238E27FC236}">
                <a16:creationId xmlns:a16="http://schemas.microsoft.com/office/drawing/2014/main" id="{626E4E51-B586-4CBB-97AB-5B6AF44B81D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13">
            <a:extLst>
              <a:ext uri="{FF2B5EF4-FFF2-40B4-BE49-F238E27FC236}">
                <a16:creationId xmlns:a16="http://schemas.microsoft.com/office/drawing/2014/main" id="{CA8AD9C9-EE77-437E-8126-55C7A616B07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C9AD892B-FAA5-4FA0-BF01-3B7328DC529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412404-6A83-49B6-8B6C-384AF9591FE8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60217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rgbClr val="FFFF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>
            <a:extLst>
              <a:ext uri="{FF2B5EF4-FFF2-40B4-BE49-F238E27FC236}">
                <a16:creationId xmlns:a16="http://schemas.microsoft.com/office/drawing/2014/main" id="{7AD5E6C9-0FFD-4490-8E7D-9E9FEA397D49}"/>
              </a:ext>
            </a:extLst>
          </p:cNvPr>
          <p:cNvGrpSpPr>
            <a:grpSpLocks/>
          </p:cNvGrpSpPr>
          <p:nvPr/>
        </p:nvGrpSpPr>
        <p:grpSpPr bwMode="auto">
          <a:xfrm>
            <a:off x="0" y="285750"/>
            <a:ext cx="9156700" cy="911225"/>
            <a:chOff x="-1" y="196"/>
            <a:chExt cx="5768" cy="635"/>
          </a:xfrm>
        </p:grpSpPr>
        <p:sp>
          <p:nvSpPr>
            <p:cNvPr id="1036" name="Rectangle 3">
              <a:extLst>
                <a:ext uri="{FF2B5EF4-FFF2-40B4-BE49-F238E27FC236}">
                  <a16:creationId xmlns:a16="http://schemas.microsoft.com/office/drawing/2014/main" id="{1608266B-9DAF-4D9F-A5CC-D89172CA5CB4}"/>
                </a:ext>
              </a:extLst>
            </p:cNvPr>
            <p:cNvSpPr>
              <a:spLocks noChangeArrowheads="1"/>
            </p:cNvSpPr>
            <p:nvPr userDrawn="1"/>
          </p:nvSpPr>
          <p:spPr bwMode="gray">
            <a:xfrm>
              <a:off x="1" y="196"/>
              <a:ext cx="5766" cy="635"/>
            </a:xfrm>
            <a:prstGeom prst="rect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chemeClr val="tx1"/>
                </a:gs>
              </a:gsLst>
              <a:lin ang="0" scaled="1"/>
            </a:gradFill>
            <a:ln>
              <a:noFill/>
            </a:ln>
          </p:spPr>
          <p:txBody>
            <a:bodyPr wrap="none" anchor="ctr"/>
            <a:lstStyle>
              <a:lvl1pPr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algn="ctr"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rgbClr val="000000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endParaRPr lang="zh-CN" altLang="en-US"/>
            </a:p>
          </p:txBody>
        </p:sp>
        <p:sp>
          <p:nvSpPr>
            <p:cNvPr id="262148" name="Freeform 4">
              <a:extLst>
                <a:ext uri="{FF2B5EF4-FFF2-40B4-BE49-F238E27FC236}">
                  <a16:creationId xmlns:a16="http://schemas.microsoft.com/office/drawing/2014/main" id="{ABBB41D9-A141-4E2C-9A75-804C162DBC7D}"/>
                </a:ext>
              </a:extLst>
            </p:cNvPr>
            <p:cNvSpPr>
              <a:spLocks/>
            </p:cNvSpPr>
            <p:nvPr userDrawn="1"/>
          </p:nvSpPr>
          <p:spPr bwMode="gray">
            <a:xfrm flipH="1" flipV="1">
              <a:off x="2265" y="196"/>
              <a:ext cx="3497" cy="226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  <p:sp>
          <p:nvSpPr>
            <p:cNvPr id="262149" name="Freeform 5">
              <a:extLst>
                <a:ext uri="{FF2B5EF4-FFF2-40B4-BE49-F238E27FC236}">
                  <a16:creationId xmlns:a16="http://schemas.microsoft.com/office/drawing/2014/main" id="{F4DB5C66-E5A5-4949-81E8-098857E1C47A}"/>
                </a:ext>
              </a:extLst>
            </p:cNvPr>
            <p:cNvSpPr>
              <a:spLocks/>
            </p:cNvSpPr>
            <p:nvPr userDrawn="1"/>
          </p:nvSpPr>
          <p:spPr bwMode="gray">
            <a:xfrm>
              <a:off x="-1" y="514"/>
              <a:ext cx="3702" cy="312"/>
            </a:xfrm>
            <a:custGeom>
              <a:avLst/>
              <a:gdLst/>
              <a:ahLst/>
              <a:cxnLst>
                <a:cxn ang="0">
                  <a:pos x="45" y="590"/>
                </a:cxn>
                <a:cxn ang="0">
                  <a:pos x="1497" y="590"/>
                </a:cxn>
                <a:cxn ang="0">
                  <a:pos x="0" y="0"/>
                </a:cxn>
                <a:cxn ang="0">
                  <a:pos x="0" y="590"/>
                </a:cxn>
              </a:cxnLst>
              <a:rect l="0" t="0" r="r" b="b"/>
              <a:pathLst>
                <a:path w="1497" h="590">
                  <a:moveTo>
                    <a:pt x="45" y="590"/>
                  </a:moveTo>
                  <a:lnTo>
                    <a:pt x="1497" y="590"/>
                  </a:lnTo>
                  <a:lnTo>
                    <a:pt x="0" y="0"/>
                  </a:lnTo>
                  <a:lnTo>
                    <a:pt x="0" y="590"/>
                  </a:lnTo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>
                <a:latin typeface="Arial" charset="0"/>
              </a:endParaRPr>
            </a:p>
          </p:txBody>
        </p:sp>
      </p:grpSp>
      <p:sp>
        <p:nvSpPr>
          <p:cNvPr id="262150" name="Rectangle 6">
            <a:extLst>
              <a:ext uri="{FF2B5EF4-FFF2-40B4-BE49-F238E27FC236}">
                <a16:creationId xmlns:a16="http://schemas.microsoft.com/office/drawing/2014/main" id="{C19F3854-E7E9-42EC-89AB-C37EF4E38C92}"/>
              </a:ext>
            </a:extLst>
          </p:cNvPr>
          <p:cNvSpPr>
            <a:spLocks noChangeArrowheads="1"/>
          </p:cNvSpPr>
          <p:nvPr/>
        </p:nvSpPr>
        <p:spPr bwMode="gray">
          <a:xfrm>
            <a:off x="1588" y="0"/>
            <a:ext cx="9144000" cy="2413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chemeClr val="tx1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charset="0"/>
            </a:endParaRPr>
          </a:p>
        </p:txBody>
      </p:sp>
      <p:sp>
        <p:nvSpPr>
          <p:cNvPr id="262151" name="Rectangle 7">
            <a:extLst>
              <a:ext uri="{FF2B5EF4-FFF2-40B4-BE49-F238E27FC236}">
                <a16:creationId xmlns:a16="http://schemas.microsoft.com/office/drawing/2014/main" id="{D2985A1C-23BB-4EA0-AD45-CB020C8736EC}"/>
              </a:ext>
            </a:extLst>
          </p:cNvPr>
          <p:cNvSpPr>
            <a:spLocks noChangeArrowheads="1"/>
          </p:cNvSpPr>
          <p:nvPr/>
        </p:nvSpPr>
        <p:spPr bwMode="gray">
          <a:xfrm>
            <a:off x="12700" y="1235075"/>
            <a:ext cx="9132888" cy="158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2">
                  <a:gamma/>
                  <a:tint val="0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endParaRPr lang="zh-CN" altLang="en-US">
              <a:latin typeface="Arial" charset="0"/>
            </a:endParaRPr>
          </a:p>
        </p:txBody>
      </p:sp>
      <p:pic>
        <p:nvPicPr>
          <p:cNvPr id="1029" name="Picture 8" descr="Untitled-1 copy">
            <a:extLst>
              <a:ext uri="{FF2B5EF4-FFF2-40B4-BE49-F238E27FC236}">
                <a16:creationId xmlns:a16="http://schemas.microsoft.com/office/drawing/2014/main" id="{8F89945B-50A4-4CCB-9A59-A90233B04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252413" y="382588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0" name="Picture 9" descr="Untitled-1 copy">
            <a:extLst>
              <a:ext uri="{FF2B5EF4-FFF2-40B4-BE49-F238E27FC236}">
                <a16:creationId xmlns:a16="http://schemas.microsoft.com/office/drawing/2014/main" id="{592F5733-DFBC-497A-BAE1-8C3EED24E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973138" y="765175"/>
            <a:ext cx="3587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10">
            <a:extLst>
              <a:ext uri="{FF2B5EF4-FFF2-40B4-BE49-F238E27FC236}">
                <a16:creationId xmlns:a16="http://schemas.microsoft.com/office/drawing/2014/main" id="{B702AFF0-CA89-4B01-A5E2-36549CD990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gray">
          <a:xfrm>
            <a:off x="1676400" y="274638"/>
            <a:ext cx="662940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2" name="Rectangle 11">
            <a:extLst>
              <a:ext uri="{FF2B5EF4-FFF2-40B4-BE49-F238E27FC236}">
                <a16:creationId xmlns:a16="http://schemas.microsoft.com/office/drawing/2014/main" id="{D0FAA9F9-84D7-4D0E-A55D-265C6B04D7A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229600" cy="494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262156" name="Rectangle 12">
            <a:extLst>
              <a:ext uri="{FF2B5EF4-FFF2-40B4-BE49-F238E27FC236}">
                <a16:creationId xmlns:a16="http://schemas.microsoft.com/office/drawing/2014/main" id="{325E5C77-6C44-4198-950A-0A28ECCD7793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7" name="Rectangle 13">
            <a:extLst>
              <a:ext uri="{FF2B5EF4-FFF2-40B4-BE49-F238E27FC236}">
                <a16:creationId xmlns:a16="http://schemas.microsoft.com/office/drawing/2014/main" id="{F174CCFE-F6F4-46D3-9F14-1A467B1C56B3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770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62158" name="Rectangle 14">
            <a:extLst>
              <a:ext uri="{FF2B5EF4-FFF2-40B4-BE49-F238E27FC236}">
                <a16:creationId xmlns:a16="http://schemas.microsoft.com/office/drawing/2014/main" id="{D9B7BAB3-635A-4099-B814-50FCD0B23494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770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8C14BDD-BD9D-4D8E-94FB-5F99A62C7C2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67000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750833" y="1453112"/>
            <a:ext cx="2819399" cy="275049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1pPr>
            <a:lvl2pPr marL="742950" indent="-28575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2pPr>
            <a:lvl3pPr marL="11430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3pPr>
            <a:lvl4pPr marL="16002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4pPr>
            <a:lvl5pPr marL="2057400" indent="-228600" eaLnBrk="0" hangingPunct="0"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2200" b="1">
                <a:solidFill>
                  <a:schemeClr val="tx1"/>
                </a:solidFill>
                <a:latin typeface="Times New Roman" panose="02020603050405020304" pitchFamily="18" charset="0"/>
                <a:ea typeface="宋体" panose="02010600030101010101" pitchFamily="2" charset="-122"/>
              </a:defRPr>
            </a:lvl9pPr>
          </a:lstStyle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28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杜层层   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6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籍贯：河北邢台               </a:t>
            </a:r>
            <a:endParaRPr lang="zh-CN" altLang="en-US" sz="16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6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民族：汉</a:t>
            </a: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6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政治面貌：中共党员            </a:t>
            </a:r>
            <a:endParaRPr lang="zh-CN" altLang="en-US" sz="16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r>
              <a:rPr lang="zh-CN" altLang="en-US" sz="16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出生年月：19</a:t>
            </a:r>
            <a:r>
              <a:rPr lang="en-US" altLang="zh-CN" sz="16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92</a:t>
            </a:r>
            <a:r>
              <a:rPr lang="zh-CN" altLang="en-US" sz="16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年</a:t>
            </a:r>
            <a:r>
              <a:rPr lang="en-US" altLang="zh-CN" sz="16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12</a:t>
            </a:r>
            <a:r>
              <a:rPr lang="zh-CN" altLang="en-US" sz="1600" b="0" dirty="0">
                <a:solidFill>
                  <a:srgbClr val="000000"/>
                </a:solidFill>
                <a:latin typeface="方正兰亭黑简体" panose="02000000000000000000" pitchFamily="2" charset="-122"/>
                <a:ea typeface="方正兰亭黑简体" panose="02000000000000000000"/>
                <a:cs typeface="Times New Roman" panose="02020603050405020304" pitchFamily="18" charset="0"/>
                <a:sym typeface="+mn-ea"/>
              </a:rPr>
              <a:t>月</a:t>
            </a:r>
            <a:endParaRPr lang="zh-CN" altLang="en-US" sz="1600" b="0" dirty="0">
              <a:solidFill>
                <a:srgbClr val="000000"/>
              </a:solidFill>
              <a:latin typeface="方正兰亭黑简体" panose="02000000000000000000" pitchFamily="2" charset="-122"/>
              <a:ea typeface="方正兰亭黑简体" panose="02000000000000000000"/>
              <a:cs typeface="Times New Roman" panose="02020603050405020304" pitchFamily="18" charset="0"/>
            </a:endParaRPr>
          </a:p>
          <a:p>
            <a:pPr marL="257175" indent="-257175"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buFont typeface="Wingdings" panose="05000000000000000000" pitchFamily="2" charset="2"/>
              <a:buChar char="Ø"/>
              <a:defRPr/>
            </a:pPr>
            <a:endParaRPr lang="en-US" altLang="zh-CN" sz="1050" b="0" dirty="0">
              <a:solidFill>
                <a:srgbClr val="000000"/>
              </a:solidFill>
              <a:latin typeface="Gill Sans MT" panose="020B0502020104020203" pitchFamily="34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>
            <a:extLst>
              <a:ext uri="{FF2B5EF4-FFF2-40B4-BE49-F238E27FC236}">
                <a16:creationId xmlns:a16="http://schemas.microsoft.com/office/drawing/2014/main" id="{9F0C1327-C635-1E63-9EB2-7C4B27753F72}"/>
              </a:ext>
            </a:extLst>
          </p:cNvPr>
          <p:cNvGrpSpPr/>
          <p:nvPr/>
        </p:nvGrpSpPr>
        <p:grpSpPr>
          <a:xfrm>
            <a:off x="643382" y="4615648"/>
            <a:ext cx="7185025" cy="866917"/>
            <a:chOff x="308721" y="4764915"/>
            <a:chExt cx="7185025" cy="866917"/>
          </a:xfrm>
        </p:grpSpPr>
        <p:sp>
          <p:nvSpPr>
            <p:cNvPr id="5123" name="TextBox 23"/>
            <p:cNvSpPr txBox="1">
              <a:spLocks noChangeArrowheads="1"/>
            </p:cNvSpPr>
            <p:nvPr/>
          </p:nvSpPr>
          <p:spPr bwMode="auto">
            <a:xfrm>
              <a:off x="3016996" y="4771265"/>
              <a:ext cx="59503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6858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6858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6858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6858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6858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6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2017</a:t>
              </a:r>
              <a:endParaRPr lang="zh-CN" altLang="en-US" sz="16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124" name="TextBox 26"/>
            <p:cNvSpPr txBox="1">
              <a:spLocks noChangeArrowheads="1"/>
            </p:cNvSpPr>
            <p:nvPr/>
          </p:nvSpPr>
          <p:spPr bwMode="auto">
            <a:xfrm>
              <a:off x="1705721" y="4764915"/>
              <a:ext cx="59503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6858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6858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6858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6858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6858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6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2014</a:t>
              </a:r>
              <a:endParaRPr lang="zh-CN" altLang="en-US" sz="16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3" name="TextBox 34"/>
            <p:cNvSpPr txBox="1">
              <a:spLocks noChangeArrowheads="1"/>
            </p:cNvSpPr>
            <p:nvPr/>
          </p:nvSpPr>
          <p:spPr bwMode="auto">
            <a:xfrm>
              <a:off x="2239260" y="4809073"/>
              <a:ext cx="681037" cy="33855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0" dirty="0">
                  <a:solidFill>
                    <a:srgbClr val="000000"/>
                  </a:solidFill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硕士</a:t>
              </a:r>
            </a:p>
          </p:txBody>
        </p:sp>
        <p:sp>
          <p:nvSpPr>
            <p:cNvPr id="24" name="TextBox 35"/>
            <p:cNvSpPr txBox="1">
              <a:spLocks noChangeArrowheads="1"/>
            </p:cNvSpPr>
            <p:nvPr/>
          </p:nvSpPr>
          <p:spPr bwMode="auto">
            <a:xfrm>
              <a:off x="3543529" y="4809073"/>
              <a:ext cx="595036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0" dirty="0">
                  <a:solidFill>
                    <a:srgbClr val="000000"/>
                  </a:solidFill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博士</a:t>
              </a:r>
            </a:p>
          </p:txBody>
        </p:sp>
        <p:sp>
          <p:nvSpPr>
            <p:cNvPr id="5127" name="TextBox 36"/>
            <p:cNvSpPr txBox="1">
              <a:spLocks noChangeArrowheads="1"/>
            </p:cNvSpPr>
            <p:nvPr/>
          </p:nvSpPr>
          <p:spPr bwMode="auto">
            <a:xfrm>
              <a:off x="2037767" y="5293278"/>
              <a:ext cx="112553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6858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6858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6858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6858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6858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新疆大学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128" name="TextBox 33"/>
            <p:cNvSpPr txBox="1">
              <a:spLocks noChangeArrowheads="1"/>
            </p:cNvSpPr>
            <p:nvPr/>
          </p:nvSpPr>
          <p:spPr bwMode="auto">
            <a:xfrm>
              <a:off x="5367051" y="4809073"/>
              <a:ext cx="59503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6858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6858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6858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6858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6858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至今</a:t>
              </a:r>
            </a:p>
          </p:txBody>
        </p:sp>
        <p:sp>
          <p:nvSpPr>
            <p:cNvPr id="46" name="右箭头 45"/>
            <p:cNvSpPr/>
            <p:nvPr/>
          </p:nvSpPr>
          <p:spPr>
            <a:xfrm>
              <a:off x="308721" y="5096702"/>
              <a:ext cx="7185025" cy="84911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" name="椭圆 1"/>
            <p:cNvSpPr/>
            <p:nvPr/>
          </p:nvSpPr>
          <p:spPr>
            <a:xfrm>
              <a:off x="3107484" y="5068128"/>
              <a:ext cx="131762" cy="1317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3" name="椭圆 32"/>
            <p:cNvSpPr/>
            <p:nvPr/>
          </p:nvSpPr>
          <p:spPr>
            <a:xfrm>
              <a:off x="1858121" y="5069715"/>
              <a:ext cx="131763" cy="1317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7361984" y="5069715"/>
              <a:ext cx="131762" cy="1317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42" name="TextBox 36"/>
            <p:cNvSpPr txBox="1">
              <a:spLocks noChangeArrowheads="1"/>
            </p:cNvSpPr>
            <p:nvPr/>
          </p:nvSpPr>
          <p:spPr bwMode="auto">
            <a:xfrm>
              <a:off x="2807762" y="5293278"/>
              <a:ext cx="2038350" cy="33855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0" dirty="0">
                  <a:solidFill>
                    <a:srgbClr val="000000"/>
                  </a:solidFill>
                  <a:ea typeface="黑体" panose="02010609060101010101" charset="-122"/>
                  <a:cs typeface="Times New Roman" panose="02020603050405020304" pitchFamily="18" charset="0"/>
                </a:rPr>
                <a:t>复旦大学</a:t>
              </a:r>
              <a:endParaRPr lang="en-US" altLang="zh-CN" sz="1600" b="0" dirty="0">
                <a:solidFill>
                  <a:srgbClr val="000000"/>
                </a:solidFill>
                <a:ea typeface="黑体" panose="02010609060101010101" charset="-122"/>
                <a:cs typeface="Times New Roman" panose="02020603050405020304" pitchFamily="18" charset="0"/>
              </a:endParaRPr>
            </a:p>
          </p:txBody>
        </p:sp>
        <p:sp>
          <p:nvSpPr>
            <p:cNvPr id="19" name="椭圆 18"/>
            <p:cNvSpPr/>
            <p:nvPr/>
          </p:nvSpPr>
          <p:spPr>
            <a:xfrm>
              <a:off x="4392566" y="5049850"/>
              <a:ext cx="131763" cy="131763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140" name="TextBox 23"/>
            <p:cNvSpPr txBox="1">
              <a:spLocks noChangeArrowheads="1"/>
            </p:cNvSpPr>
            <p:nvPr/>
          </p:nvSpPr>
          <p:spPr bwMode="auto">
            <a:xfrm>
              <a:off x="4212401" y="4764915"/>
              <a:ext cx="59503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6858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6858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6858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6858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6858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600" b="1" dirty="0">
                  <a:solidFill>
                    <a:schemeClr val="tx2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2021</a:t>
              </a:r>
              <a:endParaRPr lang="zh-CN" altLang="en-US" sz="1600" b="1" dirty="0">
                <a:solidFill>
                  <a:schemeClr val="tx2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5141" name="TextBox 26"/>
            <p:cNvSpPr txBox="1">
              <a:spLocks noChangeArrowheads="1"/>
            </p:cNvSpPr>
            <p:nvPr/>
          </p:nvSpPr>
          <p:spPr bwMode="auto">
            <a:xfrm>
              <a:off x="529384" y="4768090"/>
              <a:ext cx="595035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defTabSz="6858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6858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6858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6858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6858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1600" b="1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2010</a:t>
              </a:r>
              <a:endParaRPr lang="zh-CN" altLang="en-US" sz="16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27" name="TextBox 34"/>
            <p:cNvSpPr txBox="1">
              <a:spLocks noChangeArrowheads="1"/>
            </p:cNvSpPr>
            <p:nvPr/>
          </p:nvSpPr>
          <p:spPr bwMode="auto">
            <a:xfrm>
              <a:off x="1074680" y="4809073"/>
              <a:ext cx="682625" cy="33855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0" dirty="0">
                  <a:solidFill>
                    <a:srgbClr val="000000"/>
                  </a:solidFill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学士</a:t>
              </a:r>
            </a:p>
          </p:txBody>
        </p:sp>
        <p:sp>
          <p:nvSpPr>
            <p:cNvPr id="5143" name="TextBox 36"/>
            <p:cNvSpPr txBox="1">
              <a:spLocks noChangeArrowheads="1"/>
            </p:cNvSpPr>
            <p:nvPr/>
          </p:nvSpPr>
          <p:spPr bwMode="auto">
            <a:xfrm>
              <a:off x="508161" y="5293278"/>
              <a:ext cx="150229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68580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68580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6858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6858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6858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6858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1600" dirty="0">
                  <a:solidFill>
                    <a:srgbClr val="000000"/>
                  </a:solidFill>
                  <a:latin typeface="Times New Roman" panose="02020603050405020304" pitchFamily="18" charset="0"/>
                  <a:ea typeface="黑体" panose="02010609060101010101" pitchFamily="49" charset="-122"/>
                  <a:cs typeface="Times New Roman" panose="02020603050405020304" pitchFamily="18" charset="0"/>
                </a:rPr>
                <a:t>河北北方学院</a:t>
              </a:r>
              <a:endParaRPr lang="en-US" altLang="zh-CN" sz="1600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723059" y="5071303"/>
              <a:ext cx="130175" cy="131762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endParaRPr>
            </a:p>
          </p:txBody>
        </p:sp>
        <p:sp>
          <p:nvSpPr>
            <p:cNvPr id="35" name="TextBox 35"/>
            <p:cNvSpPr txBox="1">
              <a:spLocks noChangeArrowheads="1"/>
            </p:cNvSpPr>
            <p:nvPr/>
          </p:nvSpPr>
          <p:spPr bwMode="auto">
            <a:xfrm>
              <a:off x="4995933" y="5265979"/>
              <a:ext cx="1557338" cy="338554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5pPr>
              <a:lvl6pPr marL="25146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6pPr>
              <a:lvl7pPr marL="29718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7pPr>
              <a:lvl8pPr marL="34290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8pPr>
              <a:lvl9pPr marL="3886200" indent="-228600" algn="r" eaLnBrk="0" fontAlgn="base" hangingPunct="0">
                <a:spcBef>
                  <a:spcPct val="0"/>
                </a:spcBef>
                <a:spcAft>
                  <a:spcPct val="0"/>
                </a:spcAft>
                <a:defRPr sz="2200" b="1">
                  <a:solidFill>
                    <a:schemeClr val="tx1"/>
                  </a:solidFill>
                  <a:latin typeface="Times New Roman" panose="02020603050405020304" pitchFamily="18" charset="0"/>
                  <a:ea typeface="宋体" panose="02010600030101010101" pitchFamily="2" charset="-122"/>
                </a:defRPr>
              </a:lvl9pPr>
            </a:lstStyle>
            <a:p>
              <a:pPr algn="ctr" defTabSz="6858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600" b="0" dirty="0">
                  <a:solidFill>
                    <a:srgbClr val="000000"/>
                  </a:solidFill>
                  <a:ea typeface="方正兰亭黑简体" panose="02000000000000000000" pitchFamily="2" charset="-122"/>
                  <a:cs typeface="Times New Roman" panose="02020603050405020304" pitchFamily="18" charset="0"/>
                  <a:sym typeface="+mn-ea"/>
                </a:rPr>
                <a:t>河北北方学院</a:t>
              </a:r>
              <a:endParaRPr lang="en-US" altLang="zh-CN" sz="1600" b="0" dirty="0">
                <a:solidFill>
                  <a:srgbClr val="000000"/>
                </a:solidFill>
                <a:ea typeface="方正兰亭黑简体" panose="02000000000000000000" pitchFamily="2" charset="-122"/>
                <a:cs typeface="Times New Roman" panose="02020603050405020304" pitchFamily="18" charset="0"/>
                <a:sym typeface="+mn-ea"/>
              </a:endParaRPr>
            </a:p>
          </p:txBody>
        </p:sp>
      </p:grpSp>
      <p:sp>
        <p:nvSpPr>
          <p:cNvPr id="39" name="标题 3"/>
          <p:cNvSpPr txBox="1">
            <a:spLocks/>
          </p:cNvSpPr>
          <p:nvPr/>
        </p:nvSpPr>
        <p:spPr bwMode="gray">
          <a:xfrm>
            <a:off x="1934936" y="488030"/>
            <a:ext cx="13035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bg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zh-CN" altLang="en-US" sz="2800" b="1" kern="0">
                <a:effectLst>
                  <a:outerShdw blurRad="38100" dist="38100" dir="2700000" algn="tl">
                    <a:srgbClr val="C0C0C0"/>
                  </a:outerShdw>
                </a:effectLst>
                <a:ea typeface="宋体" panose="02010600030101010101" pitchFamily="2" charset="-122"/>
              </a:rPr>
              <a:t>简    介</a:t>
            </a:r>
            <a:endParaRPr lang="en-US" altLang="zh-CN" sz="2800" b="1" kern="0">
              <a:effectLst>
                <a:outerShdw blurRad="38100" dist="38100" dir="2700000" algn="tl">
                  <a:srgbClr val="C0C0C0"/>
                </a:outerShdw>
              </a:effectLst>
              <a:ea typeface="宋体" panose="02010600030101010101" pitchFamily="2" charset="-122"/>
            </a:endParaRP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86D1CC8A-C55A-052C-0EB3-4E5B1305BC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3911" y="1309107"/>
            <a:ext cx="2332570" cy="303978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6C3CCC71-456E-57BA-DD28-9F6358DE4A0C}"/>
              </a:ext>
            </a:extLst>
          </p:cNvPr>
          <p:cNvSpPr txBox="1"/>
          <p:nvPr/>
        </p:nvSpPr>
        <p:spPr>
          <a:xfrm>
            <a:off x="601208" y="5708077"/>
            <a:ext cx="7941583" cy="4584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450"/>
              </a:spcAft>
              <a:defRPr/>
            </a:pPr>
            <a:r>
              <a:rPr lang="zh-CN" altLang="en-US" sz="1800" b="1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研究领域</a:t>
            </a:r>
            <a:r>
              <a:rPr lang="zh-CN" altLang="en-US" b="1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：新型</a:t>
            </a:r>
            <a:r>
              <a:rPr lang="zh-CN" altLang="en-US" sz="1800" b="1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配合物的合成；晶体材料；小分子活化</a:t>
            </a:r>
            <a:r>
              <a:rPr lang="zh-CN" altLang="en-US" sz="1800" dirty="0">
                <a:latin typeface="Arial"/>
                <a:ea typeface="方正兰亭黑简体" panose="02000000000000000000" pitchFamily="2" charset="-122"/>
                <a:cs typeface="Times New Roman" panose="02020603050405020304" pitchFamily="18" charset="0"/>
              </a:rPr>
              <a:t>。</a:t>
            </a:r>
            <a:endParaRPr lang="en-US" altLang="zh-CN" sz="1800" dirty="0">
              <a:latin typeface="Arial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373074"/>
      </p:ext>
    </p:extLst>
  </p:cSld>
  <p:clrMapOvr>
    <a:masterClrMapping/>
  </p:clrMapOvr>
  <p:transition spd="slow" advTm="66764"/>
</p:sld>
</file>

<file path=ppt/theme/theme1.xml><?xml version="1.0" encoding="utf-8"?>
<a:theme xmlns:a="http://schemas.openxmlformats.org/drawingml/2006/main" name="酶工程 ppt  111">
  <a:themeElements>
    <a:clrScheme name="酶工程 ppt  111 1">
      <a:dk1>
        <a:srgbClr val="1D528D"/>
      </a:dk1>
      <a:lt1>
        <a:srgbClr val="FFFFFF"/>
      </a:lt1>
      <a:dk2>
        <a:srgbClr val="000000"/>
      </a:dk2>
      <a:lt2>
        <a:srgbClr val="CACACA"/>
      </a:lt2>
      <a:accent1>
        <a:srgbClr val="0099CC"/>
      </a:accent1>
      <a:accent2>
        <a:srgbClr val="BFA907"/>
      </a:accent2>
      <a:accent3>
        <a:srgbClr val="FFFFFF"/>
      </a:accent3>
      <a:accent4>
        <a:srgbClr val="174578"/>
      </a:accent4>
      <a:accent5>
        <a:srgbClr val="AACAE2"/>
      </a:accent5>
      <a:accent6>
        <a:srgbClr val="AD9906"/>
      </a:accent6>
      <a:hlink>
        <a:srgbClr val="6E81E0"/>
      </a:hlink>
      <a:folHlink>
        <a:srgbClr val="009999"/>
      </a:folHlink>
    </a:clrScheme>
    <a:fontScheme name="酶工程 ppt  11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Arial" charset="0"/>
            <a:ea typeface="宋体" pitchFamily="2" charset="-122"/>
          </a:defRPr>
        </a:defPPr>
      </a:lstStyle>
    </a:lnDef>
  </a:objectDefaults>
  <a:extraClrSchemeLst>
    <a:extraClrScheme>
      <a:clrScheme name="酶工程 ppt  111 1">
        <a:dk1>
          <a:srgbClr val="1D528D"/>
        </a:dk1>
        <a:lt1>
          <a:srgbClr val="FFFFFF"/>
        </a:lt1>
        <a:dk2>
          <a:srgbClr val="000000"/>
        </a:dk2>
        <a:lt2>
          <a:srgbClr val="CACACA"/>
        </a:lt2>
        <a:accent1>
          <a:srgbClr val="0099CC"/>
        </a:accent1>
        <a:accent2>
          <a:srgbClr val="BFA907"/>
        </a:accent2>
        <a:accent3>
          <a:srgbClr val="FFFFFF"/>
        </a:accent3>
        <a:accent4>
          <a:srgbClr val="174578"/>
        </a:accent4>
        <a:accent5>
          <a:srgbClr val="AACAE2"/>
        </a:accent5>
        <a:accent6>
          <a:srgbClr val="AD9906"/>
        </a:accent6>
        <a:hlink>
          <a:srgbClr val="6E81E0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2">
        <a:dk1>
          <a:srgbClr val="4E40A4"/>
        </a:dk1>
        <a:lt1>
          <a:srgbClr val="FFFFFF"/>
        </a:lt1>
        <a:dk2>
          <a:srgbClr val="000000"/>
        </a:dk2>
        <a:lt2>
          <a:srgbClr val="CACACA"/>
        </a:lt2>
        <a:accent1>
          <a:srgbClr val="8B65E9"/>
        </a:accent1>
        <a:accent2>
          <a:srgbClr val="008080"/>
        </a:accent2>
        <a:accent3>
          <a:srgbClr val="FFFFFF"/>
        </a:accent3>
        <a:accent4>
          <a:srgbClr val="41358B"/>
        </a:accent4>
        <a:accent5>
          <a:srgbClr val="C4B8F2"/>
        </a:accent5>
        <a:accent6>
          <a:srgbClr val="007373"/>
        </a:accent6>
        <a:hlink>
          <a:srgbClr val="0066CC"/>
        </a:hlink>
        <a:folHlink>
          <a:srgbClr val="8AB15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酶工程 ppt  111 3">
        <a:dk1>
          <a:srgbClr val="666699"/>
        </a:dk1>
        <a:lt1>
          <a:srgbClr val="FFFFFF"/>
        </a:lt1>
        <a:dk2>
          <a:srgbClr val="000000"/>
        </a:dk2>
        <a:lt2>
          <a:srgbClr val="CACACA"/>
        </a:lt2>
        <a:accent1>
          <a:srgbClr val="72B88E"/>
        </a:accent1>
        <a:accent2>
          <a:srgbClr val="C78DD7"/>
        </a:accent2>
        <a:accent3>
          <a:srgbClr val="FFFFFF"/>
        </a:accent3>
        <a:accent4>
          <a:srgbClr val="565682"/>
        </a:accent4>
        <a:accent5>
          <a:srgbClr val="BCD8C6"/>
        </a:accent5>
        <a:accent6>
          <a:srgbClr val="B47FC3"/>
        </a:accent6>
        <a:hlink>
          <a:srgbClr val="3197BB"/>
        </a:hlink>
        <a:folHlink>
          <a:srgbClr val="878FA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1395</TotalTime>
  <Words>52</Words>
  <Application>Microsoft Office PowerPoint</Application>
  <PresentationFormat>全屏显示(4:3)</PresentationFormat>
  <Paragraphs>20</Paragraphs>
  <Slides>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0" baseType="lpstr">
      <vt:lpstr>等线</vt:lpstr>
      <vt:lpstr>方正兰亭黑简体</vt:lpstr>
      <vt:lpstr>Arial</vt:lpstr>
      <vt:lpstr>Calibri</vt:lpstr>
      <vt:lpstr>Gill Sans MT</vt:lpstr>
      <vt:lpstr>Times New Roman</vt:lpstr>
      <vt:lpstr>Wingdings</vt:lpstr>
      <vt:lpstr>酶工程 ppt  111</vt:lpstr>
      <vt:lpstr>Image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cengceng du</cp:lastModifiedBy>
  <cp:revision>222</cp:revision>
  <dcterms:created xsi:type="dcterms:W3CDTF">2015-11-15T00:49:00Z</dcterms:created>
  <dcterms:modified xsi:type="dcterms:W3CDTF">2023-09-06T01:27:13Z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