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765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138" y="72"/>
      </p:cViewPr>
      <p:guideLst>
        <p:guide orient="horz" pos="2187"/>
        <p:guide pos="2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  <a:t>2023-09-05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  <a:t>1</a:t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Image" r:id="rId3" imgW="10210800" imgH="1816100" progId="Photoshop.Image.6">
                  <p:embed/>
                </p:oleObj>
              </mc:Choice>
              <mc:Fallback>
                <p:oleObj name="Image" r:id="rId3" imgW="10210800" imgH="1816100" progId="Photoshop.Image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/>
          <p:cNvGrpSpPr/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9" name="Group 7"/>
          <p:cNvGrpSpPr/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/>
            <p:cNvSpPr/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/>
          <p:cNvGrpSpPr/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  <a:t>‹#›</a:t>
            </a:fld>
            <a:endParaRPr lang="en-US" altLang="zh-CN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  <a:t>‹#›</a:t>
            </a:fld>
            <a:endParaRPr lang="en-US" altLang="zh-CN"/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/>
            <p:cNvSpPr/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2149" name="Freeform 5"/>
            <p:cNvSpPr/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62150" name="Rectangle 6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9" name="Picture 8" descr="Untitled-1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621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780461" y="1638392"/>
            <a:ext cx="3927475" cy="294567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南开大学有机化学硕士</a:t>
            </a:r>
            <a:endParaRPr lang="zh-CN" altLang="en-US" sz="16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参与省市级课题多项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张家口市科技成果三等奖</a:t>
            </a:r>
          </a:p>
          <a:p>
            <a:pPr marL="214630" indent="-214630" defTabSz="685800" fontAlgn="auto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留学生授课优秀教师</a:t>
            </a:r>
          </a:p>
          <a:p>
            <a:pPr marL="214630" indent="-214630" defTabSz="685800" fontAlgn="auto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charset="0"/>
              <a:buChar char="Ø"/>
              <a:defRPr/>
            </a:pPr>
            <a:r>
              <a:rPr lang="en-US" altLang="zh-CN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论文三篇、国内期刊</a:t>
            </a:r>
            <a:r>
              <a:rPr lang="zh-CN" altLang="zh-CN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论文</a:t>
            </a:r>
            <a:r>
              <a:rPr lang="en-US" altLang="zh-CN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10</a:t>
            </a:r>
            <a:r>
              <a:rPr lang="zh-CN" altLang="en-US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余</a:t>
            </a:r>
            <a:r>
              <a:rPr lang="zh-CN" altLang="zh-CN" sz="16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endParaRPr lang="en-US" altLang="zh-CN" sz="16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zh-CN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23" name="TextBox 23"/>
          <p:cNvSpPr txBox="1">
            <a:spLocks noChangeArrowheads="1"/>
          </p:cNvSpPr>
          <p:nvPr/>
        </p:nvSpPr>
        <p:spPr bwMode="auto">
          <a:xfrm>
            <a:off x="3257550" y="5634719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2006</a:t>
            </a:r>
            <a:endParaRPr lang="zh-CN" altLang="en-US" sz="1200">
              <a:solidFill>
                <a:srgbClr val="000000"/>
              </a:solidFill>
              <a:latin typeface="Gill Sans MT" panose="020B0502020104020203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1946275" y="5628369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</a:t>
            </a:r>
            <a:r>
              <a:rPr lang="en-US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TextBox 34"/>
          <p:cNvSpPr txBox="1">
            <a:spLocks noChangeArrowheads="1"/>
          </p:cNvSpPr>
          <p:nvPr/>
        </p:nvSpPr>
        <p:spPr bwMode="auto">
          <a:xfrm>
            <a:off x="2449513" y="5744257"/>
            <a:ext cx="681037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硕士</a:t>
            </a: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2305050" y="6098269"/>
            <a:ext cx="1125538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南开大学</a:t>
            </a:r>
            <a:endParaRPr lang="en-US" altLang="zh-CN" sz="1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283575" y="5628369"/>
            <a:ext cx="500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Now</a:t>
            </a:r>
            <a:endParaRPr lang="zh-CN" altLang="en-US" sz="1200">
              <a:solidFill>
                <a:srgbClr val="000000"/>
              </a:solidFill>
              <a:latin typeface="Gill Sans MT" panose="020B0502020104020203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549275" y="5960157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348038" y="5931582"/>
            <a:ext cx="131762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098675" y="5933169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TextBox 36"/>
          <p:cNvSpPr txBox="1">
            <a:spLocks noChangeArrowheads="1"/>
          </p:cNvSpPr>
          <p:nvPr/>
        </p:nvSpPr>
        <p:spPr bwMode="auto">
          <a:xfrm>
            <a:off x="4792391" y="6151740"/>
            <a:ext cx="2038350" cy="4375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河北北方学院</a:t>
            </a:r>
            <a:endParaRPr lang="en-US" altLang="zh-CN" sz="1200" b="0" dirty="0">
              <a:solidFill>
                <a:srgbClr val="000000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50" b="0" dirty="0">
              <a:solidFill>
                <a:srgbClr val="000000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13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5337857"/>
            <a:ext cx="133350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769938" y="5631544"/>
            <a:ext cx="4876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rgbClr val="000000"/>
                </a:solidFill>
                <a:latin typeface="Gill Sans MT" panose="020B0502020104020203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1999</a:t>
            </a:r>
            <a:endParaRPr lang="zh-CN" altLang="en-US" sz="1200">
              <a:solidFill>
                <a:srgbClr val="000000"/>
              </a:solidFill>
              <a:latin typeface="Gill Sans MT" panose="020B0502020104020203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252538" y="5752194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017588" y="6098269"/>
            <a:ext cx="1125537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河北师范大学</a:t>
            </a:r>
            <a:endParaRPr lang="en-US" altLang="zh-CN" sz="1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63613" y="5934757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45415" y="2011680"/>
            <a:ext cx="2524306" cy="2721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en-US" altLang="zh-CN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王昌青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籍贯：天津杨柳青               </a:t>
            </a:r>
            <a:endParaRPr lang="zh-CN" altLang="en-US" sz="14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政治面貌：中共党员         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出生年月：1981年</a:t>
            </a:r>
            <a:r>
              <a:rPr lang="en-US" altLang="zh-CN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11</a:t>
            </a:r>
            <a:r>
              <a:rPr lang="zh-CN" altLang="en-US" sz="14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4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6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标题 3"/>
          <p:cNvSpPr txBox="1"/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2800" b="1" kern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685" y="1734820"/>
            <a:ext cx="2147570" cy="3388360"/>
          </a:xfrm>
          <a:prstGeom prst="rect">
            <a:avLst/>
          </a:prstGeom>
        </p:spPr>
      </p:pic>
    </p:spTree>
  </p:cSld>
  <p:clrMapOvr>
    <a:masterClrMapping/>
  </p:clrMapOvr>
  <p:transition spd="slow" advTm="66764"/>
</p:sld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108</Words>
  <Application>Microsoft Office PowerPoint</Application>
  <PresentationFormat>全屏显示(4:3)</PresentationFormat>
  <Paragraphs>21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Gill Sans MT</vt:lpstr>
      <vt:lpstr>等线</vt:lpstr>
      <vt:lpstr>方正兰亭黑简体</vt:lpstr>
      <vt:lpstr>黑体</vt:lpstr>
      <vt:lpstr>宋体</vt:lpstr>
      <vt:lpstr>Arial</vt:lpstr>
      <vt:lpstr>Calibri</vt:lpstr>
      <vt:lpstr>Times New Roman</vt:lpstr>
      <vt:lpstr>Wingdings</vt:lpstr>
      <vt:lpstr>酶工程 ppt  111</vt:lpstr>
      <vt:lpstr>Image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217</cp:revision>
  <dcterms:created xsi:type="dcterms:W3CDTF">2015-11-15T00:49:00Z</dcterms:created>
  <dcterms:modified xsi:type="dcterms:W3CDTF">2023-09-05T08:32:30Z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